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044484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град, шквал. Ветер юго-восточный с переходом на юго-западный 7-12, порывы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14-16, днем 28-30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порывы 15-20 м/с. Температура воздуха 10-12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395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0300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21977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4376</cp:revision>
  <cp:lastPrinted>2021-07-01T03:56:27Z</cp:lastPrinted>
  <dcterms:created xsi:type="dcterms:W3CDTF">2018-03-27T06:03:00Z</dcterms:created>
  <dcterms:modified xsi:type="dcterms:W3CDTF">2026-05-27T08:06:56Z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